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70" r:id="rId3"/>
    <p:sldId id="259" r:id="rId4"/>
    <p:sldId id="262" r:id="rId5"/>
    <p:sldId id="265" r:id="rId6"/>
    <p:sldId id="269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E3E9-A0FF-44C2-A5FC-5285B67AD4D9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DD17-BD32-435B-82D8-A5D79FB48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E3E9-A0FF-44C2-A5FC-5285B67AD4D9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DD17-BD32-435B-82D8-A5D79FB48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E3E9-A0FF-44C2-A5FC-5285B67AD4D9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DD17-BD32-435B-82D8-A5D79FB48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E3E9-A0FF-44C2-A5FC-5285B67AD4D9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DD17-BD32-435B-82D8-A5D79FB48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E3E9-A0FF-44C2-A5FC-5285B67AD4D9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DD17-BD32-435B-82D8-A5D79FB48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E3E9-A0FF-44C2-A5FC-5285B67AD4D9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DD17-BD32-435B-82D8-A5D79FB48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E3E9-A0FF-44C2-A5FC-5285B67AD4D9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DD17-BD32-435B-82D8-A5D79FB48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E3E9-A0FF-44C2-A5FC-5285B67AD4D9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DD17-BD32-435B-82D8-A5D79FB48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E3E9-A0FF-44C2-A5FC-5285B67AD4D9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DD17-BD32-435B-82D8-A5D79FB48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E3E9-A0FF-44C2-A5FC-5285B67AD4D9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DD17-BD32-435B-82D8-A5D79FB484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E3E9-A0FF-44C2-A5FC-5285B67AD4D9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79DD17-BD32-435B-82D8-A5D79FB4849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A5E3E9-A0FF-44C2-A5FC-5285B67AD4D9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79DD17-BD32-435B-82D8-A5D79FB48497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1844822"/>
            <a:ext cx="8712968" cy="5013178"/>
          </a:xfrm>
        </p:spPr>
        <p:txBody>
          <a:bodyPr>
            <a:noAutofit/>
          </a:bodyPr>
          <a:lstStyle/>
          <a:p>
            <a:pPr algn="ctr"/>
            <a:r>
              <a:rPr lang="ar-SA" sz="4000" dirty="0">
                <a:solidFill>
                  <a:schemeClr val="bg1"/>
                </a:solidFill>
              </a:rPr>
              <a:t>قسم هندسة العمارة</a:t>
            </a:r>
          </a:p>
          <a:p>
            <a:pPr algn="ctr"/>
            <a:r>
              <a:rPr lang="ar-SA" sz="4000" dirty="0">
                <a:solidFill>
                  <a:schemeClr val="bg1"/>
                </a:solidFill>
              </a:rPr>
              <a:t>المرحلة الاولى</a:t>
            </a:r>
          </a:p>
          <a:p>
            <a:pPr algn="ctr"/>
            <a:r>
              <a:rPr lang="ar-SA" sz="4000" dirty="0">
                <a:solidFill>
                  <a:schemeClr val="bg1"/>
                </a:solidFill>
              </a:rPr>
              <a:t>مادة اللغة العربية</a:t>
            </a:r>
          </a:p>
          <a:p>
            <a:pPr algn="ctr"/>
            <a:r>
              <a:rPr lang="ar-SA" sz="4000">
                <a:solidFill>
                  <a:schemeClr val="bg1"/>
                </a:solidFill>
              </a:rPr>
              <a:t>المحاضرة </a:t>
            </a:r>
            <a:r>
              <a:rPr lang="ar-SA" sz="4000" smtClean="0">
                <a:solidFill>
                  <a:schemeClr val="bg1"/>
                </a:solidFill>
              </a:rPr>
              <a:t>الرابعة </a:t>
            </a:r>
            <a:r>
              <a:rPr lang="ar-SA" sz="4000" dirty="0">
                <a:solidFill>
                  <a:schemeClr val="bg1"/>
                </a:solidFill>
              </a:rPr>
              <a:t>: </a:t>
            </a:r>
            <a:r>
              <a:rPr lang="ar-SA" sz="4000" smtClean="0">
                <a:solidFill>
                  <a:schemeClr val="bg1"/>
                </a:solidFill>
              </a:rPr>
              <a:t>مكملات الجملة الفعلية(2)</a:t>
            </a:r>
            <a:endParaRPr lang="ar-SA" sz="4000" dirty="0">
              <a:solidFill>
                <a:schemeClr val="bg1"/>
              </a:solidFill>
            </a:endParaRPr>
          </a:p>
          <a:p>
            <a:pPr algn="ctr"/>
            <a:r>
              <a:rPr lang="ar-SA" sz="4000" dirty="0">
                <a:solidFill>
                  <a:schemeClr val="bg1"/>
                </a:solidFill>
              </a:rPr>
              <a:t>أ. م. زينب فالح مهدي</a:t>
            </a:r>
          </a:p>
          <a:p>
            <a:pPr algn="ctr"/>
            <a:endParaRPr lang="ar-SA" sz="4000" dirty="0">
              <a:solidFill>
                <a:schemeClr val="bg1"/>
              </a:solidFill>
            </a:endParaRPr>
          </a:p>
          <a:p>
            <a:pPr algn="ctr"/>
            <a:endParaRPr lang="ar-SA" sz="4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44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260648"/>
            <a:ext cx="7854696" cy="6048672"/>
          </a:xfrm>
        </p:spPr>
        <p:txBody>
          <a:bodyPr>
            <a:noAutofit/>
          </a:bodyPr>
          <a:lstStyle/>
          <a:p>
            <a:pPr algn="justLow"/>
            <a:r>
              <a:rPr lang="ar-SA" sz="4000" dirty="0" smtClean="0">
                <a:solidFill>
                  <a:schemeClr val="bg1"/>
                </a:solidFill>
              </a:rPr>
              <a:t>   </a:t>
            </a:r>
            <a:r>
              <a:rPr lang="ar-SA" sz="4000" dirty="0">
                <a:solidFill>
                  <a:schemeClr val="bg1"/>
                </a:solidFill>
              </a:rPr>
              <a:t>السلام عليكم ورحمة الله </a:t>
            </a:r>
            <a:r>
              <a:rPr lang="ar-SA" sz="4000" dirty="0" smtClean="0">
                <a:solidFill>
                  <a:schemeClr val="bg1"/>
                </a:solidFill>
              </a:rPr>
              <a:t>وبركاته</a:t>
            </a:r>
          </a:p>
          <a:p>
            <a:pPr algn="justLow"/>
            <a:r>
              <a:rPr lang="ar-SA" sz="3600" dirty="0" smtClean="0">
                <a:solidFill>
                  <a:schemeClr val="bg1"/>
                </a:solidFill>
              </a:rPr>
              <a:t>سأتابع محاضراتي وذلك من خلال تلخيص ما تبقى من الملزمة وبنفس الطريقة وهي إدراج السؤال وتأشير الإجابة في الملزمة ورفعها على شكل صورة .</a:t>
            </a:r>
          </a:p>
          <a:p>
            <a:pPr algn="justLow"/>
            <a:r>
              <a:rPr lang="ar-SA" sz="3600" dirty="0" smtClean="0">
                <a:solidFill>
                  <a:schemeClr val="bg1"/>
                </a:solidFill>
              </a:rPr>
              <a:t>   وسيكون السؤال الأول في المحاضرة الرابعة هو هناك خطأ شائع في أدوات الاستفهام وضحه مع ذكر السبب ؟</a:t>
            </a:r>
          </a:p>
          <a:p>
            <a:pPr algn="justLow"/>
            <a:r>
              <a:rPr lang="ar-SA" sz="3600" dirty="0" smtClean="0">
                <a:solidFill>
                  <a:schemeClr val="bg1"/>
                </a:solidFill>
              </a:rPr>
              <a:t>وهناك سؤال آخر في نفس الصفحة وهو ما لقواعد الإعرابية لاسم الواقع بعد إلا ؟</a:t>
            </a:r>
            <a:endParaRPr lang="ar-S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11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pPr algn="justLow"/>
            <a:r>
              <a:rPr lang="ar-SA" sz="4400" dirty="0" smtClean="0"/>
              <a:t>   بعدها سأنتقل إلى صفحة 98 ليكون هناك سؤال وهو عدد أدوات الشرط وبماذا تفيد ؟</a:t>
            </a:r>
            <a:endParaRPr lang="ar-S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pPr algn="justLow"/>
            <a:r>
              <a:rPr lang="ar-SA" sz="3600" dirty="0" smtClean="0"/>
              <a:t>ثم بعدها انتقل إلى صفحة 100 وهو موضوع العدد ليكون فيه سؤالين الأول هو ما قواعد كتابة الأعداد ؟</a:t>
            </a:r>
          </a:p>
          <a:p>
            <a:pPr algn="justLow"/>
            <a:endParaRPr lang="ar-SA" sz="3600" dirty="0" smtClean="0"/>
          </a:p>
          <a:p>
            <a:pPr algn="justLow"/>
            <a:r>
              <a:rPr lang="ar-SA" sz="3600" dirty="0" smtClean="0"/>
              <a:t>وسؤال آخر وهو كيف نكتب العدد التالي ؟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 algn="justLow"/>
            <a:r>
              <a:rPr lang="ar-SA" sz="3600" dirty="0" smtClean="0"/>
              <a:t>إذا لاحظتم هناك رقم 11-12 مكتوبة بالقلم الجاف هذا هو الصحيح تحذفون 10-11 وتكتبون 11-12.</a:t>
            </a:r>
          </a:p>
          <a:p>
            <a:pPr algn="justLow"/>
            <a:r>
              <a:rPr lang="ar-SA" sz="3600" dirty="0" smtClean="0"/>
              <a:t>ثم سأنتقل إلى صفحة 102 ليكون السؤال عن التوابع وهو عدد التوابع في اللغة العربية شارحا إياها باختصار ؟</a:t>
            </a:r>
          </a:p>
          <a:p>
            <a:pPr algn="justLow"/>
            <a:r>
              <a:rPr lang="ar-SA" sz="3600" dirty="0" smtClean="0"/>
              <a:t>وفي موضوع العطف قد يكون هناك سؤال وهو عدد أدوات العطف </a:t>
            </a:r>
            <a:r>
              <a:rPr lang="ar-SA" sz="3600" dirty="0" err="1" smtClean="0"/>
              <a:t>و</a:t>
            </a:r>
            <a:r>
              <a:rPr lang="ar-SA" sz="3600" dirty="0" smtClean="0"/>
              <a:t> </a:t>
            </a:r>
            <a:r>
              <a:rPr lang="ar-SA" sz="3600" dirty="0" err="1" smtClean="0"/>
              <a:t>مالفرق</a:t>
            </a:r>
            <a:r>
              <a:rPr lang="ar-SA" sz="3600" dirty="0" smtClean="0"/>
              <a:t> بينها ؟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785794"/>
            <a:ext cx="7854696" cy="4195342"/>
          </a:xfrm>
        </p:spPr>
        <p:txBody>
          <a:bodyPr>
            <a:normAutofit/>
          </a:bodyPr>
          <a:lstStyle/>
          <a:p>
            <a:pPr algn="justLow"/>
            <a:r>
              <a:rPr lang="ar-SA" sz="4000" dirty="0" smtClean="0">
                <a:solidFill>
                  <a:schemeClr val="bg1"/>
                </a:solidFill>
              </a:rPr>
              <a:t>إلى هنا تنتهي محاضرة هذا اليوم وانتظر </a:t>
            </a:r>
            <a:r>
              <a:rPr lang="ar-SA" sz="4000" smtClean="0">
                <a:solidFill>
                  <a:schemeClr val="bg1"/>
                </a:solidFill>
              </a:rPr>
              <a:t>الأسئلة  </a:t>
            </a:r>
            <a:r>
              <a:rPr lang="ar-SA" sz="4000" dirty="0" smtClean="0">
                <a:solidFill>
                  <a:schemeClr val="bg1"/>
                </a:solidFill>
              </a:rPr>
              <a:t>عن الأشياء التي لم تفهموها .  </a:t>
            </a:r>
          </a:p>
          <a:p>
            <a:pPr algn="justLow"/>
            <a:endParaRPr lang="ar-SA" sz="4000" dirty="0" smtClean="0">
              <a:solidFill>
                <a:schemeClr val="bg1"/>
              </a:solidFill>
            </a:endParaRPr>
          </a:p>
          <a:p>
            <a:pPr algn="ctr"/>
            <a:r>
              <a:rPr lang="ar-SA" sz="4000" dirty="0" smtClean="0">
                <a:solidFill>
                  <a:schemeClr val="bg1"/>
                </a:solidFill>
              </a:rPr>
              <a:t>دمتم بحفظ الله ورعايته</a:t>
            </a:r>
            <a:endParaRPr lang="ar-SA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</TotalTime>
  <Words>197</Words>
  <Application>Microsoft Office PowerPoint</Application>
  <PresentationFormat>عرض على الشاشة (3:4)‏</PresentationFormat>
  <Paragraphs>21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تدفق</vt:lpstr>
      <vt:lpstr>    </vt:lpstr>
      <vt:lpstr>   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السلام عليكم ورحمة الله وبركاته</dc:title>
  <dc:creator>hamdalla</dc:creator>
  <cp:lastModifiedBy>Maher</cp:lastModifiedBy>
  <cp:revision>6</cp:revision>
  <dcterms:created xsi:type="dcterms:W3CDTF">2020-03-13T17:39:34Z</dcterms:created>
  <dcterms:modified xsi:type="dcterms:W3CDTF">2022-10-15T03:27:32Z</dcterms:modified>
</cp:coreProperties>
</file>